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1" r:id="rId6"/>
    <p:sldId id="257" r:id="rId7"/>
    <p:sldId id="258" r:id="rId8"/>
    <p:sldId id="262" r:id="rId9"/>
    <p:sldId id="263" r:id="rId10"/>
    <p:sldId id="264" r:id="rId11"/>
    <p:sldId id="268" r:id="rId12"/>
    <p:sldId id="259" r:id="rId13"/>
    <p:sldId id="260" r:id="rId14"/>
    <p:sldId id="266" r:id="rId15"/>
    <p:sldId id="267" r:id="rId16"/>
    <p:sldId id="270" r:id="rId17"/>
    <p:sldId id="26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a Kovaliova" initials="IK" lastIdx="1" clrIdx="0">
    <p:extLst>
      <p:ext uri="{19B8F6BF-5375-455C-9EA6-DF929625EA0E}">
        <p15:presenceInfo xmlns:p15="http://schemas.microsoft.com/office/powerpoint/2012/main" userId="S::ina.kovaliova@laisves.vilnius.lm.lt::16550e33-64a7-4380-b89e-599c208a59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66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70F24B-788D-B566-004C-FF312FE42C3B}" v="1" dt="2025-04-14T08:57:54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a Kovaliova" userId="16550e33-64a7-4380-b89e-599c208a59ba" providerId="ADAL" clId="{A625CB57-BE1F-4913-AA9C-595F1D8FBB82}"/>
    <pc:docChg chg="addSld delSld modSld">
      <pc:chgData name="Ina Kovaliova" userId="16550e33-64a7-4380-b89e-599c208a59ba" providerId="ADAL" clId="{A625CB57-BE1F-4913-AA9C-595F1D8FBB82}" dt="2025-03-18T09:23:02.790" v="237" actId="47"/>
      <pc:docMkLst>
        <pc:docMk/>
      </pc:docMkLst>
      <pc:sldChg chg="addSp modSp mod">
        <pc:chgData name="Ina Kovaliova" userId="16550e33-64a7-4380-b89e-599c208a59ba" providerId="ADAL" clId="{A625CB57-BE1F-4913-AA9C-595F1D8FBB82}" dt="2025-03-18T09:22:50.908" v="233" actId="20577"/>
        <pc:sldMkLst>
          <pc:docMk/>
          <pc:sldMk cId="3125555771" sldId="267"/>
        </pc:sldMkLst>
        <pc:spChg chg="add mod">
          <ac:chgData name="Ina Kovaliova" userId="16550e33-64a7-4380-b89e-599c208a59ba" providerId="ADAL" clId="{A625CB57-BE1F-4913-AA9C-595F1D8FBB82}" dt="2025-03-18T09:20:04.537" v="3" actId="20577"/>
          <ac:spMkLst>
            <pc:docMk/>
            <pc:sldMk cId="3125555771" sldId="267"/>
            <ac:spMk id="2" creationId="{4FD2F2B4-C095-DFDB-63AD-5757B35FBDEC}"/>
          </ac:spMkLst>
        </pc:spChg>
        <pc:spChg chg="add mod">
          <ac:chgData name="Ina Kovaliova" userId="16550e33-64a7-4380-b89e-599c208a59ba" providerId="ADAL" clId="{A625CB57-BE1F-4913-AA9C-595F1D8FBB82}" dt="2025-03-18T09:20:14.143" v="7" actId="20577"/>
          <ac:spMkLst>
            <pc:docMk/>
            <pc:sldMk cId="3125555771" sldId="267"/>
            <ac:spMk id="3" creationId="{94A95F9B-D941-3207-E352-B9DCF7CDCF08}"/>
          </ac:spMkLst>
        </pc:spChg>
        <pc:spChg chg="add mod">
          <ac:chgData name="Ina Kovaliova" userId="16550e33-64a7-4380-b89e-599c208a59ba" providerId="ADAL" clId="{A625CB57-BE1F-4913-AA9C-595F1D8FBB82}" dt="2025-03-18T09:20:54.042" v="36" actId="14100"/>
          <ac:spMkLst>
            <pc:docMk/>
            <pc:sldMk cId="3125555771" sldId="267"/>
            <ac:spMk id="5" creationId="{8E01BB1B-2A4F-5118-2E39-A89A98FB2126}"/>
          </ac:spMkLst>
        </pc:spChg>
        <pc:spChg chg="add mod">
          <ac:chgData name="Ina Kovaliova" userId="16550e33-64a7-4380-b89e-599c208a59ba" providerId="ADAL" clId="{A625CB57-BE1F-4913-AA9C-595F1D8FBB82}" dt="2025-03-18T09:21:53.014" v="119" actId="20577"/>
          <ac:spMkLst>
            <pc:docMk/>
            <pc:sldMk cId="3125555771" sldId="267"/>
            <ac:spMk id="6" creationId="{FB3EF800-D992-728F-C6F2-F0B085734CFC}"/>
          </ac:spMkLst>
        </pc:spChg>
        <pc:spChg chg="add mod">
          <ac:chgData name="Ina Kovaliova" userId="16550e33-64a7-4380-b89e-599c208a59ba" providerId="ADAL" clId="{A625CB57-BE1F-4913-AA9C-595F1D8FBB82}" dt="2025-03-18T09:21:30.492" v="46" actId="20577"/>
          <ac:spMkLst>
            <pc:docMk/>
            <pc:sldMk cId="3125555771" sldId="267"/>
            <ac:spMk id="9" creationId="{A34D20D8-CF4B-247E-CE5A-5F29F992974B}"/>
          </ac:spMkLst>
        </pc:spChg>
        <pc:spChg chg="add mod">
          <ac:chgData name="Ina Kovaliova" userId="16550e33-64a7-4380-b89e-599c208a59ba" providerId="ADAL" clId="{A625CB57-BE1F-4913-AA9C-595F1D8FBB82}" dt="2025-03-18T09:22:50.908" v="233" actId="20577"/>
          <ac:spMkLst>
            <pc:docMk/>
            <pc:sldMk cId="3125555771" sldId="267"/>
            <ac:spMk id="10" creationId="{A8D11E82-AA3A-5A2A-B130-67098F91610E}"/>
          </ac:spMkLst>
        </pc:spChg>
      </pc:sldChg>
      <pc:sldChg chg="del">
        <pc:chgData name="Ina Kovaliova" userId="16550e33-64a7-4380-b89e-599c208a59ba" providerId="ADAL" clId="{A625CB57-BE1F-4913-AA9C-595F1D8FBB82}" dt="2025-03-18T09:23:02.790" v="237" actId="47"/>
        <pc:sldMkLst>
          <pc:docMk/>
          <pc:sldMk cId="3383071151" sldId="269"/>
        </pc:sldMkLst>
      </pc:sldChg>
      <pc:sldChg chg="modSp add mod">
        <pc:chgData name="Ina Kovaliova" userId="16550e33-64a7-4380-b89e-599c208a59ba" providerId="ADAL" clId="{A625CB57-BE1F-4913-AA9C-595F1D8FBB82}" dt="2025-03-18T09:22:58.923" v="236" actId="20577"/>
        <pc:sldMkLst>
          <pc:docMk/>
          <pc:sldMk cId="1978755387" sldId="270"/>
        </pc:sldMkLst>
        <pc:spChg chg="mod">
          <ac:chgData name="Ina Kovaliova" userId="16550e33-64a7-4380-b89e-599c208a59ba" providerId="ADAL" clId="{A625CB57-BE1F-4913-AA9C-595F1D8FBB82}" dt="2025-03-18T09:22:58.923" v="236" actId="20577"/>
          <ac:spMkLst>
            <pc:docMk/>
            <pc:sldMk cId="1978755387" sldId="270"/>
            <ac:spMk id="4" creationId="{75854EFB-A3C1-CA29-E11E-587738B83ADB}"/>
          </ac:spMkLst>
        </pc:spChg>
      </pc:sldChg>
    </pc:docChg>
  </pc:docChgLst>
  <pc:docChgLst>
    <pc:chgData name="Vida Sikorskienė" userId="S::vida.sikorskiene@laisves.vilnius.lm.lt::85b8f89c-874e-433b-b5c3-4f3e0339c165" providerId="AD" clId="Web-{F170F24B-788D-B566-004C-FF312FE42C3B}"/>
    <pc:docChg chg="addSld">
      <pc:chgData name="Vida Sikorskienė" userId="S::vida.sikorskiene@laisves.vilnius.lm.lt::85b8f89c-874e-433b-b5c3-4f3e0339c165" providerId="AD" clId="Web-{F170F24B-788D-B566-004C-FF312FE42C3B}" dt="2025-04-14T08:57:54.444" v="0"/>
      <pc:docMkLst>
        <pc:docMk/>
      </pc:docMkLst>
      <pc:sldChg chg="new">
        <pc:chgData name="Vida Sikorskienė" userId="S::vida.sikorskiene@laisves.vilnius.lm.lt::85b8f89c-874e-433b-b5c3-4f3e0339c165" providerId="AD" clId="Web-{F170F24B-788D-B566-004C-FF312FE42C3B}" dt="2025-04-14T08:57:54.444" v="0"/>
        <pc:sldMkLst>
          <pc:docMk/>
          <pc:sldMk cId="3848679700" sldId="271"/>
        </pc:sldMkLst>
      </pc:sldChg>
    </pc:docChg>
  </pc:docChgLst>
  <pc:docChgLst>
    <pc:chgData name="Ina Kovaliova" userId="16550e33-64a7-4380-b89e-599c208a59ba" providerId="ADAL" clId="{52A11EFB-E9E6-4975-8635-C244CD32813A}"/>
    <pc:docChg chg="custSel addSld modSld sldOrd">
      <pc:chgData name="Ina Kovaliova" userId="16550e33-64a7-4380-b89e-599c208a59ba" providerId="ADAL" clId="{52A11EFB-E9E6-4975-8635-C244CD32813A}" dt="2025-02-12T10:52:21.140" v="167" actId="20577"/>
      <pc:docMkLst>
        <pc:docMk/>
      </pc:docMkLst>
      <pc:sldChg chg="addSp delSp modSp mod modClrScheme chgLayout">
        <pc:chgData name="Ina Kovaliova" userId="16550e33-64a7-4380-b89e-599c208a59ba" providerId="ADAL" clId="{52A11EFB-E9E6-4975-8635-C244CD32813A}" dt="2025-02-12T10:36:00.768" v="51" actId="20577"/>
        <pc:sldMkLst>
          <pc:docMk/>
          <pc:sldMk cId="3010996479" sldId="266"/>
        </pc:sldMkLst>
        <pc:spChg chg="mod ord">
          <ac:chgData name="Ina Kovaliova" userId="16550e33-64a7-4380-b89e-599c208a59ba" providerId="ADAL" clId="{52A11EFB-E9E6-4975-8635-C244CD32813A}" dt="2025-02-12T10:35:41.460" v="10" actId="700"/>
          <ac:spMkLst>
            <pc:docMk/>
            <pc:sldMk cId="3010996479" sldId="266"/>
            <ac:spMk id="2" creationId="{5D234BBE-510C-CCAD-8C19-BD7AF7380433}"/>
          </ac:spMkLst>
        </pc:spChg>
        <pc:spChg chg="add mod ord">
          <ac:chgData name="Ina Kovaliova" userId="16550e33-64a7-4380-b89e-599c208a59ba" providerId="ADAL" clId="{52A11EFB-E9E6-4975-8635-C244CD32813A}" dt="2025-02-12T10:36:00.768" v="51" actId="20577"/>
          <ac:spMkLst>
            <pc:docMk/>
            <pc:sldMk cId="3010996479" sldId="266"/>
            <ac:spMk id="4" creationId="{257A266F-47C5-F817-D012-16FAA3163696}"/>
          </ac:spMkLst>
        </pc:spChg>
      </pc:sldChg>
      <pc:sldChg chg="addSp delSp modSp new mod modClrScheme chgLayout">
        <pc:chgData name="Ina Kovaliova" userId="16550e33-64a7-4380-b89e-599c208a59ba" providerId="ADAL" clId="{52A11EFB-E9E6-4975-8635-C244CD32813A}" dt="2025-02-12T10:52:05.536" v="143" actId="1076"/>
        <pc:sldMkLst>
          <pc:docMk/>
          <pc:sldMk cId="3125555771" sldId="267"/>
        </pc:sldMkLst>
        <pc:spChg chg="add mod">
          <ac:chgData name="Ina Kovaliova" userId="16550e33-64a7-4380-b89e-599c208a59ba" providerId="ADAL" clId="{52A11EFB-E9E6-4975-8635-C244CD32813A}" dt="2025-02-12T10:36:28.592" v="85" actId="20577"/>
          <ac:spMkLst>
            <pc:docMk/>
            <pc:sldMk cId="3125555771" sldId="267"/>
            <ac:spMk id="4" creationId="{742FAE0B-E1EA-02D0-5DB1-16E65AB27A85}"/>
          </ac:spMkLst>
        </pc:spChg>
        <pc:spChg chg="add mod">
          <ac:chgData name="Ina Kovaliova" userId="16550e33-64a7-4380-b89e-599c208a59ba" providerId="ADAL" clId="{52A11EFB-E9E6-4975-8635-C244CD32813A}" dt="2025-02-12T10:52:05.536" v="143" actId="1076"/>
          <ac:spMkLst>
            <pc:docMk/>
            <pc:sldMk cId="3125555771" sldId="267"/>
            <ac:spMk id="8" creationId="{73FA924D-16F7-1C61-230B-CD8E2657E879}"/>
          </ac:spMkLst>
        </pc:spChg>
        <pc:picChg chg="add mod modCrop">
          <ac:chgData name="Ina Kovaliova" userId="16550e33-64a7-4380-b89e-599c208a59ba" providerId="ADAL" clId="{52A11EFB-E9E6-4975-8635-C244CD32813A}" dt="2025-02-12T10:51:36.873" v="118" actId="1076"/>
          <ac:picMkLst>
            <pc:docMk/>
            <pc:sldMk cId="3125555771" sldId="267"/>
            <ac:picMk id="7" creationId="{92AA76F6-BB6F-5A7D-2261-CFAF177CEB36}"/>
          </ac:picMkLst>
        </pc:picChg>
      </pc:sldChg>
      <pc:sldChg chg="modSp add mod ord">
        <pc:chgData name="Ina Kovaliova" userId="16550e33-64a7-4380-b89e-599c208a59ba" providerId="ADAL" clId="{52A11EFB-E9E6-4975-8635-C244CD32813A}" dt="2025-02-12T10:50:50.317" v="114" actId="20577"/>
        <pc:sldMkLst>
          <pc:docMk/>
          <pc:sldMk cId="2616658427" sldId="268"/>
        </pc:sldMkLst>
        <pc:spChg chg="mod">
          <ac:chgData name="Ina Kovaliova" userId="16550e33-64a7-4380-b89e-599c208a59ba" providerId="ADAL" clId="{52A11EFB-E9E6-4975-8635-C244CD32813A}" dt="2025-02-12T10:50:50.317" v="114" actId="20577"/>
          <ac:spMkLst>
            <pc:docMk/>
            <pc:sldMk cId="2616658427" sldId="268"/>
            <ac:spMk id="2" creationId="{2F79F2FF-C219-CE5F-96AF-72AAEC21D5C6}"/>
          </ac:spMkLst>
        </pc:spChg>
      </pc:sldChg>
      <pc:sldChg chg="addSp modSp add mod">
        <pc:chgData name="Ina Kovaliova" userId="16550e33-64a7-4380-b89e-599c208a59ba" providerId="ADAL" clId="{52A11EFB-E9E6-4975-8635-C244CD32813A}" dt="2025-02-12T10:52:21.140" v="167" actId="20577"/>
        <pc:sldMkLst>
          <pc:docMk/>
          <pc:sldMk cId="3383071151" sldId="269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28T10:07:06.507" idx="1">
    <p:pos x="10" y="10"/>
    <p:text>Dizaino elementus galite pridėti pagal Jūsų darbą. Aprašant darbo eigą, naudokite iliustracijas, video, garsinius failus</p:text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A7941-926D-EA70-8CD0-C87CF9D3D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B982F-6DC0-F93D-E55B-D12A91AF50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4B0B3-439C-353A-B0DF-5DF5CC14E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B857C-8976-2613-5995-F930C5BCF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07B76-1D7F-C0A3-B172-06B5C461E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79EF0E-1188-F400-B86E-9315A49668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36" y="136525"/>
            <a:ext cx="1056342" cy="105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0C629-80EA-26F5-18BF-EC3465B43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45D38-72D6-EDE4-48F5-323553300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F4A9A-C3D0-46CE-C275-48DC4B05D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9C179-9381-DCE1-7CDB-E3CEEB45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020CE-94CE-CC42-C0DA-986E2DFB9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2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AAEAF-92FF-5104-CCB1-79A20C4A1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F6056A-63F0-F43D-2FE9-8ED86DFB9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B5893-4A9F-0444-C78C-A77D82365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F5F33-25A3-9FDA-95E5-4B050A6EE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5B24C-DAE0-9CF1-53F0-337E41367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2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D28AA-6060-8F7E-EA1E-AC64C311C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B23D4-DC7E-0E30-615F-3C9E51E40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2038" y="1825625"/>
            <a:ext cx="10291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FD157-230F-467D-FA3F-B163973EF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2CA8B-FF0D-6C95-6C75-114397783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EB2F1-67D9-8136-9814-0CD8452C5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025AB4-2A16-BCFD-7FEC-4B74422DCB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9FFFF"/>
              </a:clrFrom>
              <a:clrTo>
                <a:srgbClr val="F9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3" y="5841993"/>
            <a:ext cx="904875" cy="904875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7FE19B-339D-D685-6401-258A3247847C}"/>
              </a:ext>
            </a:extLst>
          </p:cNvPr>
          <p:cNvCxnSpPr>
            <a:cxnSpLocks/>
            <a:stCxn id="8" idx="3"/>
          </p:cNvCxnSpPr>
          <p:nvPr userDrawn="1"/>
        </p:nvCxnSpPr>
        <p:spPr>
          <a:xfrm flipV="1">
            <a:off x="1062038" y="6272613"/>
            <a:ext cx="11129962" cy="21818"/>
          </a:xfrm>
          <a:prstGeom prst="line">
            <a:avLst/>
          </a:prstGeom>
          <a:ln w="28575">
            <a:solidFill>
              <a:srgbClr val="056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42735C0-FAAB-8769-423F-67B6CE294DE8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741888"/>
            <a:ext cx="11129962" cy="21818"/>
          </a:xfrm>
          <a:prstGeom prst="line">
            <a:avLst/>
          </a:prstGeom>
          <a:ln w="28575">
            <a:solidFill>
              <a:srgbClr val="0566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131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72823-3D90-343C-B13C-77108009D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192C2E-CC21-2E11-F25F-4895C7C6D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1641C-6F98-215D-2F0E-03B1A1C5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79192-E7E3-979F-5877-16A9C58FB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3C01C-6FBF-46F3-3026-15FE7A12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72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D595-E2D9-CB50-0A47-D0988A5A9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DDF9B-1278-AF6A-A79A-9ECB9F37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4821C-0C4C-DF59-6498-3D47BE71A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DA607-6D35-93D4-A28F-1E6BA172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8DDACD-8F6C-849D-5B76-22A4E9235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CAAFD-48E4-41B6-D16A-8FC87A1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0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6A002-83EF-E744-FCE2-D109DA552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128D5-CFBF-1002-903D-6FC6733DA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EF9AD-8A57-842B-8003-C83E9EB2E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37A749-2B7F-5862-F6CB-8F09C3F8E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5357CD-2EE0-2ED3-CE96-17A72DA515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027C3F-BE61-1EC4-6EB0-9F1EA207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8A7E2-4956-A50A-71C7-0E7B572C3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716E5F-5670-1D36-A5FC-13178547A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1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F5D6B-8C55-4409-6B21-9CE6266F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61529-C964-4015-E85B-6AEBDD687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436672-9B23-5B56-113A-39798644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8729F9-80B8-2222-4690-D05AE369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7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092DA4-09FD-F092-3AE9-A0CF1518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D88381-7626-A64C-0971-438A81F2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14DF7-E1CC-320C-E952-1589D042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0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2E62D-D4B5-1A0A-FE1E-814A909EA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CAF67-16A7-D19E-B84B-65B5CAB21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ACDC6-5A63-0C7C-219E-95410CE33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560B9-6B5B-3ED4-3207-683372DC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0EFFD7-1A93-A4CD-E48E-4E3FF1CC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E6261-D4DF-EF0F-E1EE-84D102874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01CE6D-783D-33E1-1793-E196D8B213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41" y="5290058"/>
            <a:ext cx="1468755" cy="146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52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3F469-C65C-959B-6CEC-6676F90B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23AE47-6FF2-B1ED-FF59-FD85D5423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E684E-314C-1D21-D1E7-E8FB8DFAC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B896C-0806-9785-1995-0A43DDF7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BD537-6110-9E0B-A25A-69344A84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33672-B55E-B15D-4D72-01D5812ED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1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37AF48-0461-CAC6-3F0B-273BC9AA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39DD0-7685-C16F-E1A5-41A48012F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6B141-9096-ACC6-ABD4-93D7F3C5C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95A21-FCDB-4474-9462-C942AA6AF03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9300E-2B76-8228-15A2-60F9CE4037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C34AE-29DE-BAB3-AA81-31CCF3AA9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F9F4E-234B-4E2E-9B32-A20A62DE9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1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F85A3-F74F-E8AB-F585-C6253F6D9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Projektinio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darbo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pavadinimas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898DB3-BAFC-C4FC-A9C8-6FF2DE32C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6619" y="3619892"/>
            <a:ext cx="5371381" cy="2115745"/>
          </a:xfrm>
        </p:spPr>
        <p:txBody>
          <a:bodyPr/>
          <a:lstStyle/>
          <a:p>
            <a:pPr algn="r"/>
            <a:r>
              <a:rPr lang="lt-LT"/>
              <a:t>Projektinį darbą atliko: Mokinių V</a:t>
            </a:r>
            <a:r>
              <a:rPr lang="en-US" err="1"/>
              <a:t>ard</a:t>
            </a:r>
            <a:r>
              <a:rPr lang="lt-LT"/>
              <a:t>ai</a:t>
            </a:r>
            <a:r>
              <a:rPr lang="en-US"/>
              <a:t> </a:t>
            </a:r>
            <a:r>
              <a:rPr lang="lt-LT"/>
              <a:t>P</a:t>
            </a:r>
            <a:r>
              <a:rPr lang="en-US" err="1"/>
              <a:t>avard</a:t>
            </a:r>
            <a:r>
              <a:rPr lang="lt-LT"/>
              <a:t>ės</a:t>
            </a:r>
          </a:p>
          <a:p>
            <a:pPr algn="r"/>
            <a:r>
              <a:rPr lang="lt-LT"/>
              <a:t>Projektinio darbo vadovas: Mokytojo Vardas Pavardė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8B50A1-5639-B71A-A7D1-9EE5BF850C7C}"/>
              </a:ext>
            </a:extLst>
          </p:cNvPr>
          <p:cNvSpPr txBox="1"/>
          <p:nvPr/>
        </p:nvSpPr>
        <p:spPr>
          <a:xfrm>
            <a:off x="0" y="598602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>
                <a:solidFill>
                  <a:srgbClr val="05664D"/>
                </a:solidFill>
              </a:rPr>
              <a:t>Vilniaus „Laisvės“ gimnazija</a:t>
            </a:r>
          </a:p>
          <a:p>
            <a:pPr algn="ctr"/>
            <a:r>
              <a:rPr lang="lt-LT">
                <a:solidFill>
                  <a:srgbClr val="05664D"/>
                </a:solidFill>
              </a:rPr>
              <a:t>2025 m. balandis</a:t>
            </a:r>
            <a:endParaRPr lang="en-US">
              <a:solidFill>
                <a:srgbClr val="05664D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C027E9-5012-135D-0FA1-93BD42DCBD55}"/>
              </a:ext>
            </a:extLst>
          </p:cNvPr>
          <p:cNvSpPr txBox="1"/>
          <p:nvPr/>
        </p:nvSpPr>
        <p:spPr>
          <a:xfrm>
            <a:off x="6840747" y="250166"/>
            <a:ext cx="5089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err="1">
                <a:solidFill>
                  <a:srgbClr val="FF0000"/>
                </a:solidFill>
              </a:rPr>
              <a:t>Projektinio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darbo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pristatym</a:t>
            </a:r>
            <a:r>
              <a:rPr lang="lt-LT" b="1">
                <a:solidFill>
                  <a:srgbClr val="FF0000"/>
                </a:solidFill>
              </a:rPr>
              <a:t>ą</a:t>
            </a:r>
            <a:r>
              <a:rPr lang="en-US" b="1">
                <a:solidFill>
                  <a:srgbClr val="FF0000"/>
                </a:solidFill>
              </a:rPr>
              <a:t> </a:t>
            </a:r>
            <a:r>
              <a:rPr lang="en-US" b="1" err="1">
                <a:solidFill>
                  <a:srgbClr val="FF0000"/>
                </a:solidFill>
              </a:rPr>
              <a:t>galite</a:t>
            </a:r>
            <a:r>
              <a:rPr lang="lt-LT" b="1">
                <a:solidFill>
                  <a:srgbClr val="FF0000"/>
                </a:solidFill>
              </a:rPr>
              <a:t> kurti ir </a:t>
            </a:r>
            <a:r>
              <a:rPr lang="lt-LT" b="1" err="1">
                <a:solidFill>
                  <a:srgbClr val="FF0000"/>
                </a:solidFill>
              </a:rPr>
              <a:t>Canva</a:t>
            </a:r>
            <a:r>
              <a:rPr lang="lt-LT" b="1">
                <a:solidFill>
                  <a:srgbClr val="FF0000"/>
                </a:solidFill>
              </a:rPr>
              <a:t>, ir </a:t>
            </a:r>
            <a:r>
              <a:rPr lang="lt-LT" b="1" err="1">
                <a:solidFill>
                  <a:srgbClr val="FF0000"/>
                </a:solidFill>
              </a:rPr>
              <a:t>Prezi</a:t>
            </a:r>
            <a:r>
              <a:rPr lang="lt-LT" b="1">
                <a:solidFill>
                  <a:srgbClr val="FF0000"/>
                </a:solidFill>
              </a:rPr>
              <a:t>. Šis failas – tik pristatymo būtinos informacijos pateikimo gairės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207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9F2FF-C219-CE5F-96AF-72AAEC21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Išvados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E444E-587A-C5D8-C7D5-9C3A892E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35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Dalyvių refleksija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A266F-47C5-F817-D012-16FAA31636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Pateikia visi grupės nariai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96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2FAE0B-E1EA-02D0-5DB1-16E65AB27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Mokinio1 Vardas Pavardė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AA76F6-BB6F-5A7D-2261-CFAF177CEB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9" t="33334" r="8824" b="10666"/>
          <a:stretch/>
        </p:blipFill>
        <p:spPr>
          <a:xfrm>
            <a:off x="1341120" y="1783080"/>
            <a:ext cx="4581144" cy="44231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FA924D-16F7-1C61-230B-CD8E2657E879}"/>
              </a:ext>
            </a:extLst>
          </p:cNvPr>
          <p:cNvSpPr txBox="1"/>
          <p:nvPr/>
        </p:nvSpPr>
        <p:spPr>
          <a:xfrm>
            <a:off x="1737360" y="2595944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1 dalykas, kurį išmokau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D2F2B4-C095-DFDB-63AD-5757B35FBDEC}"/>
              </a:ext>
            </a:extLst>
          </p:cNvPr>
          <p:cNvSpPr txBox="1"/>
          <p:nvPr/>
        </p:nvSpPr>
        <p:spPr>
          <a:xfrm>
            <a:off x="1737360" y="3671501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2 dalykas, kurį išmokau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A95F9B-D941-3207-E352-B9DCF7CDCF08}"/>
              </a:ext>
            </a:extLst>
          </p:cNvPr>
          <p:cNvSpPr txBox="1"/>
          <p:nvPr/>
        </p:nvSpPr>
        <p:spPr>
          <a:xfrm>
            <a:off x="1737360" y="4747058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3 dalykas, kurį išmokau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01BB1B-2A4F-5118-2E39-A89A98FB2126}"/>
              </a:ext>
            </a:extLst>
          </p:cNvPr>
          <p:cNvSpPr txBox="1"/>
          <p:nvPr/>
        </p:nvSpPr>
        <p:spPr>
          <a:xfrm>
            <a:off x="3974592" y="2595943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1 įdomus faktas, kurį sužinojau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3EF800-D992-728F-C6F2-F0B085734CFC}"/>
              </a:ext>
            </a:extLst>
          </p:cNvPr>
          <p:cNvSpPr txBox="1"/>
          <p:nvPr/>
        </p:nvSpPr>
        <p:spPr>
          <a:xfrm>
            <a:off x="3974592" y="4767751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Ką kitą kartą daryčiau kitaip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4D20D8-CF4B-247E-CE5A-5F29F992974B}"/>
              </a:ext>
            </a:extLst>
          </p:cNvPr>
          <p:cNvSpPr txBox="1"/>
          <p:nvPr/>
        </p:nvSpPr>
        <p:spPr>
          <a:xfrm>
            <a:off x="3974592" y="3285314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2 įdomus faktas, kurį sužinojau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D11E82-AA3A-5A2A-B130-67098F91610E}"/>
              </a:ext>
            </a:extLst>
          </p:cNvPr>
          <p:cNvSpPr txBox="1"/>
          <p:nvPr/>
        </p:nvSpPr>
        <p:spPr>
          <a:xfrm>
            <a:off x="7363968" y="3429000"/>
            <a:ext cx="3773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Tai tik pavyzdinė formą, galite ją keisti, tačiau 3-2-1 refleksijos struktūrą išlaikykite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55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E768E-08DE-C1FC-5A90-E97299587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854EFB-A3C1-CA29-E11E-587738B83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Mokinio2 Vardas Pavardė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2FE2DC-82EB-280E-8DDE-B41A7E4899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39" t="33334" r="8824" b="10666"/>
          <a:stretch/>
        </p:blipFill>
        <p:spPr>
          <a:xfrm>
            <a:off x="1341120" y="1783080"/>
            <a:ext cx="4581144" cy="44231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8164CC-4CAC-B81A-BD33-FDECE0869237}"/>
              </a:ext>
            </a:extLst>
          </p:cNvPr>
          <p:cNvSpPr txBox="1"/>
          <p:nvPr/>
        </p:nvSpPr>
        <p:spPr>
          <a:xfrm>
            <a:off x="1737360" y="2595944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1 dalykas, kurį išmokau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010FC0-152D-30F1-9435-E0AF223160A8}"/>
              </a:ext>
            </a:extLst>
          </p:cNvPr>
          <p:cNvSpPr txBox="1"/>
          <p:nvPr/>
        </p:nvSpPr>
        <p:spPr>
          <a:xfrm>
            <a:off x="1737360" y="3671501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2 dalykas, kurį išmokau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6EC54D-8228-AEB3-16C8-1292A3A9E291}"/>
              </a:ext>
            </a:extLst>
          </p:cNvPr>
          <p:cNvSpPr txBox="1"/>
          <p:nvPr/>
        </p:nvSpPr>
        <p:spPr>
          <a:xfrm>
            <a:off x="1737360" y="4747058"/>
            <a:ext cx="1536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3 dalykas, kurį išmokau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7D09DE-083D-72E2-4C1E-3A14F5906235}"/>
              </a:ext>
            </a:extLst>
          </p:cNvPr>
          <p:cNvSpPr txBox="1"/>
          <p:nvPr/>
        </p:nvSpPr>
        <p:spPr>
          <a:xfrm>
            <a:off x="3974592" y="2595943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1 įdomus faktas, kurį sužinojau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43FED0-2A7F-E55E-6F27-8B8287C11BB5}"/>
              </a:ext>
            </a:extLst>
          </p:cNvPr>
          <p:cNvSpPr txBox="1"/>
          <p:nvPr/>
        </p:nvSpPr>
        <p:spPr>
          <a:xfrm>
            <a:off x="3974592" y="4767751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Ką kitą kartą daryčiau kitaip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5AFCC7-EA54-54C3-BFE5-2776C942479F}"/>
              </a:ext>
            </a:extLst>
          </p:cNvPr>
          <p:cNvSpPr txBox="1"/>
          <p:nvPr/>
        </p:nvSpPr>
        <p:spPr>
          <a:xfrm>
            <a:off x="3974592" y="3285314"/>
            <a:ext cx="1740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2 įdomus faktas, kurį sužinojau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9FF1F4-657B-0513-7A48-FBDA1995F262}"/>
              </a:ext>
            </a:extLst>
          </p:cNvPr>
          <p:cNvSpPr txBox="1"/>
          <p:nvPr/>
        </p:nvSpPr>
        <p:spPr>
          <a:xfrm>
            <a:off x="7363968" y="3429000"/>
            <a:ext cx="3773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Tai tik pavyzdinė formą, galite ją keisti, tačiau 3-2-1 refleksijos struktūrą išlaikykite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55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3593-CB3E-A97A-6D02-81B70F289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84" y="2340864"/>
            <a:ext cx="3932237" cy="1600200"/>
          </a:xfrm>
        </p:spPr>
        <p:txBody>
          <a:bodyPr/>
          <a:lstStyle/>
          <a:p>
            <a:r>
              <a:rPr lang="lt-LT"/>
              <a:t>Padėkokite už Jūsų darbui skirtą dėmesį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AEB8A-5B79-756B-DA6D-8C786F8DD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4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C56CA11-B652-D4A8-FF82-FC1A9DD3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E9F7E91-DD24-AA0B-B07A-3EEEA7347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867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6CC43-CFCC-1705-D62C-E6B20B088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Tikslas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69A13-B12B-612A-17C3-9A40D4EC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70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Uždaviniai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97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Laukiamas rezultatas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72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Metodai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93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4BBE-510C-CCAD-8C19-BD7AF738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Priemonės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3217-93F5-C9EE-C686-7A550FD2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42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9F2FF-C219-CE5F-96AF-72AAEC21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Ištekliai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E444E-587A-C5D8-C7D5-9C3A892E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58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9F2FF-C219-CE5F-96AF-72AAEC21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Darbo eiga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E444E-587A-C5D8-C7D5-9C3A892E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64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AAB8C50374B91F42878AC8EB0FE6F3FE" ma:contentTypeVersion="18" ma:contentTypeDescription="Kurkite naują dokumentą." ma:contentTypeScope="" ma:versionID="9b06218bc0f6a111754c3afbe76a970e">
  <xsd:schema xmlns:xsd="http://www.w3.org/2001/XMLSchema" xmlns:xs="http://www.w3.org/2001/XMLSchema" xmlns:p="http://schemas.microsoft.com/office/2006/metadata/properties" xmlns:ns2="3de9a089-8ea4-42fa-bc66-e4b48b7fe6f2" xmlns:ns3="cb815a79-85b2-4edf-a782-74e5188497dd" targetNamespace="http://schemas.microsoft.com/office/2006/metadata/properties" ma:root="true" ma:fieldsID="3f67101ef8d221bb862cd3b4318daa20" ns2:_="" ns3:_="">
    <xsd:import namespace="3de9a089-8ea4-42fa-bc66-e4b48b7fe6f2"/>
    <xsd:import namespace="cb815a79-85b2-4edf-a782-74e5188497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9a089-8ea4-42fa-bc66-e4b48b7f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Vaizdų žymės" ma:readOnly="false" ma:fieldId="{5cf76f15-5ced-4ddc-b409-7134ff3c332f}" ma:taxonomyMulti="true" ma:sspId="d63a3473-45ce-410f-8682-631ca5d667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815a79-85b2-4edf-a782-74e5188497d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cace47a-948b-4e09-9b28-6c8ded977dc1}" ma:internalName="TaxCatchAll" ma:showField="CatchAllData" ma:web="cb815a79-85b2-4edf-a782-74e5188497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815a79-85b2-4edf-a782-74e5188497dd" xsi:nil="true"/>
    <lcf76f155ced4ddcb4097134ff3c332f xmlns="3de9a089-8ea4-42fa-bc66-e4b48b7fe6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94DA7C-655A-485E-B9C0-EA48EC9B0628}">
  <ds:schemaRefs>
    <ds:schemaRef ds:uri="3de9a089-8ea4-42fa-bc66-e4b48b7fe6f2"/>
    <ds:schemaRef ds:uri="cb815a79-85b2-4edf-a782-74e5188497d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A1ADD3C-742A-493A-9EDD-6F2C5CCBD0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883A90-2A86-4F0B-8A1A-D8BEE7761AE2}">
  <ds:schemaRefs>
    <ds:schemaRef ds:uri="3de9a089-8ea4-42fa-bc66-e4b48b7fe6f2"/>
    <ds:schemaRef ds:uri="cb815a79-85b2-4edf-a782-74e5188497dd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Projektinio darbo pavadinimas</vt:lpstr>
      <vt:lpstr>PowerPoint Presentation</vt:lpstr>
      <vt:lpstr>Tikslas</vt:lpstr>
      <vt:lpstr>Uždaviniai</vt:lpstr>
      <vt:lpstr>Laukiamas rezultatas</vt:lpstr>
      <vt:lpstr>Metodai</vt:lpstr>
      <vt:lpstr>Priemonės</vt:lpstr>
      <vt:lpstr>Ištekliai</vt:lpstr>
      <vt:lpstr>Darbo eiga</vt:lpstr>
      <vt:lpstr>Išvados</vt:lpstr>
      <vt:lpstr>Dalyvių refleksija</vt:lpstr>
      <vt:lpstr>Mokinio1 Vardas Pavardė</vt:lpstr>
      <vt:lpstr>Mokinio2 Vardas Pavardė</vt:lpstr>
      <vt:lpstr>Padėkokite už Jūsų darbui skirtą dėmesį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Projektinio darbo pavadinimas</dc:title>
  <dc:creator>Ina Kovaliova</dc:creator>
  <cp:revision>1</cp:revision>
  <dcterms:created xsi:type="dcterms:W3CDTF">2024-02-27T11:48:05Z</dcterms:created>
  <dcterms:modified xsi:type="dcterms:W3CDTF">2025-04-14T08:57:55Z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0x010100AAB8C50374B91F42878AC8EB0FE6F3FE</vt:lpwstr>
  </property>
  <property fmtid="{D5CDD505-2E9C-101B-9397-08002B2CF9AE}" pid="3" name="MediaServiceImageTags">
    <vt:lpwstr/>
  </property>
</Properties>
</file>